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FF122A-4D50-4093-968A-3623E8EB8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5027B4E-0B87-4DC1-82B6-01C92FCA14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02DDC1-C7DB-4CA1-A8C5-8FA52FB0F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A17-F423-409D-9686-DA2D46A18E3D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A8F2319-15C9-49EE-93D5-09E3037D5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A34F0B-6BA0-4A9B-89B0-17994F0B2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2CB1-9B92-4AE2-8229-FCBE69EC4C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538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27EC29-9FEB-470F-84BB-8F8159FF6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95B673F-B8CA-49FA-B7C4-BA5257A98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264FF2-6230-49F3-A93E-167FB5AB2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A17-F423-409D-9686-DA2D46A18E3D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993B9B-E563-4420-AE76-D27089103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E3EBE8A-50AD-4CB0-ABBF-DFBAB9D7C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2CB1-9B92-4AE2-8229-FCBE69EC4C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9647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E4F501B-3276-4DC1-AE3F-78F4346498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C882854-8C86-4756-85C8-6E4D49F26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3C2625-8669-43CE-96C5-5BA4D1F40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A17-F423-409D-9686-DA2D46A18E3D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782E5E-E268-41DF-880A-DF32F4E6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81E245-076E-452C-AE5A-D4B6F7FA6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2CB1-9B92-4AE2-8229-FCBE69EC4C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6389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31BF12-AA10-448F-AFD3-B85A9533C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865C52-DF16-45F4-9385-540ED9E9A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29DBBE-8730-4D37-91BF-CD5F088A3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A17-F423-409D-9686-DA2D46A18E3D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DF904E-E09F-4814-94C8-D11390CA1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CF1F70-2C52-49CA-8014-D77A53ABE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2CB1-9B92-4AE2-8229-FCBE69EC4C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0899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98673E-2910-481F-BCC0-64FDEAB2B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FC03D3-7084-4F23-A285-B2DB24A1D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7FF111-22FC-4D69-979E-1F749B741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A17-F423-409D-9686-DA2D46A18E3D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DD6719-3387-4EE5-925E-7F47F2191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AFB809-BA5A-4572-A982-644F434CA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2CB1-9B92-4AE2-8229-FCBE69EC4C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0799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8ED893-0A92-4129-84F5-6FFA9778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BA2078-69F4-42D8-BFC4-986CDFF007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336D270-ED0C-4571-81C0-C0BF9870F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FD0BB0-D99D-450F-9D13-F4CD7320A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A17-F423-409D-9686-DA2D46A18E3D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F1FD507-BFAF-486C-98E0-7F74DB91E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3F7DFF-DB88-4193-8C52-297CED918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2CB1-9B92-4AE2-8229-FCBE69EC4C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146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BF9810-A180-4FB1-9459-1FB5195D1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1C1360-6E69-4625-B701-44E7088BA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13276CB-61F4-4733-B20C-B1A31577D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57FC8AB-5230-4B10-99F9-C8B7F62043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91F7265-A1C5-419F-8148-F5EECEA29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F314DBE-7D39-4D7F-A070-D6CAC5622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A17-F423-409D-9686-DA2D46A18E3D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A7A2467-DB93-4436-AB55-95BA4A92B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939ADB9-4C08-4DA1-AF8F-BFE7668C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2CB1-9B92-4AE2-8229-FCBE69EC4C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508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1B1E84-8913-475E-929D-D0A75F055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F103EFF-7AC7-441B-BBC5-B8797C68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A17-F423-409D-9686-DA2D46A18E3D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AF2F07B-73E6-4B55-A429-076EB6F0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E7E767D-1EBD-47A9-85AB-E477E18E7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2CB1-9B92-4AE2-8229-FCBE69EC4C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63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F3DED03-BC66-4638-89FA-B78D9002A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A17-F423-409D-9686-DA2D46A18E3D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596EB9D-9796-432A-9911-C86073855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D49D54D-9082-46F0-B312-7E3321AE6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2CB1-9B92-4AE2-8229-FCBE69EC4C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603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143E1C-F129-4150-A9AA-8BEABC947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4A8C90-340B-4E6E-B4CD-73CDBE6ED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D7A283-4402-42D0-B63A-30EBB3A27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9077629-898E-4533-9A47-5111D5D2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A17-F423-409D-9686-DA2D46A18E3D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0FD93A-D294-4382-8A27-C30A2C4DB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415343D-D1BE-4617-A842-A56D2054D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2CB1-9B92-4AE2-8229-FCBE69EC4C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7512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250F8F-DD36-47A2-A22F-1BD71AFD1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3C0FE3A-FF54-4E15-8579-E31C3CA4F2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E11FE1-50CD-4B61-9600-EBF4A083C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54E6101-10DB-441E-9272-5A31F4CFD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28A17-F423-409D-9686-DA2D46A18E3D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DE822E1-E2DC-4B45-B81D-4F12755F3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413C7C-D906-46DD-958A-F6605D567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82CB1-9B92-4AE2-8229-FCBE69EC4C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2095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1849CDB-4D82-41E0-AC66-C30DDA732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CFB48F-830E-4FC8-9D49-3FA242909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AE366C-08CA-45D2-B9E5-94592A2947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28A17-F423-409D-9686-DA2D46A18E3D}" type="datetimeFigureOut">
              <a:rPr lang="de-DE" smtClean="0"/>
              <a:t>12.07.2022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C6AE5E-AFC7-493F-B62D-50539CE03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C4190F-C2C7-4243-837A-15EEAFEB8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82CB1-9B92-4AE2-8229-FCBE69EC4C9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0835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4B8A917-97F7-4AF6-B2C8-F2D611F34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374" y="2441221"/>
            <a:ext cx="10518983" cy="1325563"/>
          </a:xfrm>
        </p:spPr>
        <p:txBody>
          <a:bodyPr/>
          <a:lstStyle/>
          <a:p>
            <a:pPr algn="ctr"/>
            <a:r>
              <a:rPr lang="de-DE" dirty="0">
                <a:latin typeface="+mn-lt"/>
              </a:rPr>
              <a:t>Intervalle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99B3522-D90F-4F51-9F91-B58FC87E3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262" y="3577726"/>
            <a:ext cx="10665538" cy="2628420"/>
          </a:xfrm>
        </p:spPr>
        <p:txBody>
          <a:bodyPr/>
          <a:lstStyle/>
          <a:p>
            <a:pPr marL="0" indent="0" algn="ctr">
              <a:buNone/>
            </a:pPr>
            <a:r>
              <a:rPr lang="de-DE" sz="2000" dirty="0"/>
              <a:t>Was sind Intervalle?</a:t>
            </a:r>
          </a:p>
          <a:p>
            <a:pPr marL="0" indent="0" algn="ctr">
              <a:buNone/>
            </a:pPr>
            <a:r>
              <a:rPr lang="de-DE" sz="1600" dirty="0"/>
              <a:t>Als </a:t>
            </a:r>
            <a:r>
              <a:rPr lang="de-DE" sz="1600" b="1" dirty="0"/>
              <a:t>Intervall</a:t>
            </a:r>
            <a:r>
              <a:rPr lang="de-DE" sz="1600" dirty="0"/>
              <a:t> bezeichnet man den bestimmten Abstand zweier Töne zueinander – die Bezeichnung der Intervallnamen leitet sich von den lateinischen Ordnungszahlen ab – z.B. Prime – lat. </a:t>
            </a:r>
            <a:r>
              <a:rPr lang="de-DE" sz="1600" dirty="0" err="1"/>
              <a:t>primus</a:t>
            </a:r>
            <a:r>
              <a:rPr lang="de-DE" sz="1600" dirty="0"/>
              <a:t>, der erste oder Terz – lat. </a:t>
            </a:r>
            <a:r>
              <a:rPr lang="de-DE" sz="1600" dirty="0" err="1"/>
              <a:t>tercius</a:t>
            </a:r>
            <a:r>
              <a:rPr lang="de-DE" sz="1600" dirty="0"/>
              <a:t>, der dritte etc. </a:t>
            </a:r>
          </a:p>
          <a:p>
            <a:pPr marL="0" indent="0" algn="ctr">
              <a:buNone/>
            </a:pPr>
            <a:r>
              <a:rPr lang="de-DE" sz="1600" dirty="0"/>
              <a:t>Der Intervallname bezeichnet </a:t>
            </a:r>
            <a:r>
              <a:rPr lang="de-DE" sz="1600" b="1" dirty="0"/>
              <a:t>nicht </a:t>
            </a:r>
            <a:r>
              <a:rPr lang="de-DE" sz="1600" dirty="0"/>
              <a:t>den Abstand der Töne zueinander – eine Terz hat nicht drei Töne Abstand, sondern 1 ½ (kl. Terz) bzw. 2 (gr. Terz), sondern er bezeichnet den jeweiligen Ton (1. – 2. – 3. usw.) in der Tonleiter!</a:t>
            </a:r>
          </a:p>
          <a:p>
            <a:pPr marL="0" indent="0" algn="ctr">
              <a:buNone/>
            </a:pPr>
            <a:r>
              <a:rPr lang="de-DE" sz="2000" dirty="0"/>
              <a:t>Wofür benötigt man Intervalle?</a:t>
            </a:r>
          </a:p>
          <a:p>
            <a:pPr marL="0" indent="0" algn="ctr">
              <a:buNone/>
            </a:pPr>
            <a:r>
              <a:rPr lang="de-DE" sz="1600" dirty="0"/>
              <a:t>Die Töne von Akkorden sind in bestimmten Intervallen angeordnet – z.B. Dur-Akkord: Grundton – gr. Terz – kl. Terz. Für Akkorderweiterungen z.B. A7 benötigt man auch die Intervalle.</a:t>
            </a:r>
          </a:p>
          <a:p>
            <a:pPr marL="0" indent="0" algn="ctr">
              <a:buNone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4737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000"/>
    </mc:Choice>
    <mc:Fallback xmlns="">
      <p:transition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D0137EA-133F-45BE-9DA7-06061B42D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2" y="3728574"/>
            <a:ext cx="7909624" cy="1179327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27CBF9EB-0A28-4CEF-8CB1-4FC37C99CF63}"/>
              </a:ext>
            </a:extLst>
          </p:cNvPr>
          <p:cNvCxnSpPr>
            <a:cxnSpLocks/>
          </p:cNvCxnSpPr>
          <p:nvPr/>
        </p:nvCxnSpPr>
        <p:spPr>
          <a:xfrm>
            <a:off x="3229578" y="5387714"/>
            <a:ext cx="543128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A90D5051-DA62-4DCC-96A2-15E8C7008CB3}"/>
              </a:ext>
            </a:extLst>
          </p:cNvPr>
          <p:cNvSpPr txBox="1"/>
          <p:nvPr/>
        </p:nvSpPr>
        <p:spPr>
          <a:xfrm>
            <a:off x="4972098" y="5493244"/>
            <a:ext cx="19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5 </a:t>
            </a:r>
            <a:r>
              <a:rPr lang="de-DE" sz="1200" i="1" dirty="0"/>
              <a:t>1/2</a:t>
            </a:r>
            <a:r>
              <a:rPr lang="de-DE" i="1" dirty="0"/>
              <a:t> Töne Abstand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B2EA7657-C9B8-447A-9A5A-6DEB397698C5}"/>
              </a:ext>
            </a:extLst>
          </p:cNvPr>
          <p:cNvCxnSpPr>
            <a:cxnSpLocks/>
          </p:cNvCxnSpPr>
          <p:nvPr/>
        </p:nvCxnSpPr>
        <p:spPr>
          <a:xfrm>
            <a:off x="3229578" y="5005716"/>
            <a:ext cx="0" cy="3819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8F67333A-1CBC-4F58-9AC2-0BEC9F1AC976}"/>
              </a:ext>
            </a:extLst>
          </p:cNvPr>
          <p:cNvCxnSpPr>
            <a:cxnSpLocks/>
          </p:cNvCxnSpPr>
          <p:nvPr/>
        </p:nvCxnSpPr>
        <p:spPr>
          <a:xfrm>
            <a:off x="8660865" y="4691909"/>
            <a:ext cx="0" cy="6958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9364345E-C7CA-4B06-B438-C88D076AF4B9}"/>
              </a:ext>
            </a:extLst>
          </p:cNvPr>
          <p:cNvSpPr txBox="1"/>
          <p:nvPr/>
        </p:nvSpPr>
        <p:spPr>
          <a:xfrm>
            <a:off x="4665538" y="3020688"/>
            <a:ext cx="2559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gr. Septime</a:t>
            </a:r>
          </a:p>
        </p:txBody>
      </p:sp>
    </p:spTree>
    <p:extLst>
      <p:ext uri="{BB962C8B-B14F-4D97-AF65-F5344CB8AC3E}">
        <p14:creationId xmlns:p14="http://schemas.microsoft.com/office/powerpoint/2010/main" val="277781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37D5C51-ACE5-4ED6-AB67-64C68B0F3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58" y="3681922"/>
            <a:ext cx="8034782" cy="1197988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A1538F31-0A95-4B19-AD1B-34EA1CDC7568}"/>
              </a:ext>
            </a:extLst>
          </p:cNvPr>
          <p:cNvCxnSpPr>
            <a:cxnSpLocks/>
          </p:cNvCxnSpPr>
          <p:nvPr/>
        </p:nvCxnSpPr>
        <p:spPr>
          <a:xfrm>
            <a:off x="3196023" y="5337380"/>
            <a:ext cx="611079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617075B1-FC4B-4DFD-8DD0-045B54050306}"/>
              </a:ext>
            </a:extLst>
          </p:cNvPr>
          <p:cNvSpPr txBox="1"/>
          <p:nvPr/>
        </p:nvSpPr>
        <p:spPr>
          <a:xfrm>
            <a:off x="4938542" y="5384958"/>
            <a:ext cx="19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6 Töne Abstand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2DE0158A-F5C6-4E40-AC0C-ADE4A17800B8}"/>
              </a:ext>
            </a:extLst>
          </p:cNvPr>
          <p:cNvCxnSpPr>
            <a:cxnSpLocks/>
          </p:cNvCxnSpPr>
          <p:nvPr/>
        </p:nvCxnSpPr>
        <p:spPr>
          <a:xfrm>
            <a:off x="3196023" y="4955382"/>
            <a:ext cx="0" cy="3819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05D2E526-681B-4EE7-AB95-E38549163202}"/>
              </a:ext>
            </a:extLst>
          </p:cNvPr>
          <p:cNvCxnSpPr>
            <a:cxnSpLocks/>
          </p:cNvCxnSpPr>
          <p:nvPr/>
        </p:nvCxnSpPr>
        <p:spPr>
          <a:xfrm>
            <a:off x="9306818" y="4641575"/>
            <a:ext cx="0" cy="6958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F577FBFD-CC81-4A10-8B17-FC6C7DFAE280}"/>
              </a:ext>
            </a:extLst>
          </p:cNvPr>
          <p:cNvSpPr txBox="1"/>
          <p:nvPr/>
        </p:nvSpPr>
        <p:spPr>
          <a:xfrm>
            <a:off x="5077590" y="2974036"/>
            <a:ext cx="1668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Oktave</a:t>
            </a:r>
          </a:p>
        </p:txBody>
      </p:sp>
    </p:spTree>
    <p:extLst>
      <p:ext uri="{BB962C8B-B14F-4D97-AF65-F5344CB8AC3E}">
        <p14:creationId xmlns:p14="http://schemas.microsoft.com/office/powerpoint/2010/main" val="4717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B6B5C02-BE43-4C34-B577-EA2E9DEEC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39" y="3556931"/>
            <a:ext cx="8152481" cy="1215537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A94301D-17E3-46A8-8AEF-4CF220A7FB16}"/>
              </a:ext>
            </a:extLst>
          </p:cNvPr>
          <p:cNvCxnSpPr/>
          <p:nvPr/>
        </p:nvCxnSpPr>
        <p:spPr>
          <a:xfrm>
            <a:off x="3187817" y="4890782"/>
            <a:ext cx="0" cy="26005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2CDB211-9189-4C19-9A0F-C295D36C433D}"/>
              </a:ext>
            </a:extLst>
          </p:cNvPr>
          <p:cNvCxnSpPr/>
          <p:nvPr/>
        </p:nvCxnSpPr>
        <p:spPr>
          <a:xfrm>
            <a:off x="3810001" y="4890782"/>
            <a:ext cx="0" cy="26005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D3A284C9-A5E7-40BC-974F-2420919E3914}"/>
              </a:ext>
            </a:extLst>
          </p:cNvPr>
          <p:cNvCxnSpPr/>
          <p:nvPr/>
        </p:nvCxnSpPr>
        <p:spPr>
          <a:xfrm>
            <a:off x="3187817" y="5150840"/>
            <a:ext cx="6207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5B4BE320-A09C-49F8-BE9B-B194665C8A06}"/>
              </a:ext>
            </a:extLst>
          </p:cNvPr>
          <p:cNvSpPr txBox="1"/>
          <p:nvPr/>
        </p:nvSpPr>
        <p:spPr>
          <a:xfrm>
            <a:off x="2525086" y="5226232"/>
            <a:ext cx="19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0 Töne Abstand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672A190-C88E-472B-9522-493B7D9DE7EF}"/>
              </a:ext>
            </a:extLst>
          </p:cNvPr>
          <p:cNvSpPr txBox="1"/>
          <p:nvPr/>
        </p:nvSpPr>
        <p:spPr>
          <a:xfrm>
            <a:off x="2768367" y="2849044"/>
            <a:ext cx="145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Prime</a:t>
            </a:r>
          </a:p>
        </p:txBody>
      </p:sp>
    </p:spTree>
    <p:extLst>
      <p:ext uri="{BB962C8B-B14F-4D97-AF65-F5344CB8AC3E}">
        <p14:creationId xmlns:p14="http://schemas.microsoft.com/office/powerpoint/2010/main" val="138045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3666718-9544-4655-AD9B-97EEAF668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35" y="3545216"/>
            <a:ext cx="8206733" cy="1223626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0008CADD-2810-406F-9554-C77F89C6F99A}"/>
              </a:ext>
            </a:extLst>
          </p:cNvPr>
          <p:cNvCxnSpPr/>
          <p:nvPr/>
        </p:nvCxnSpPr>
        <p:spPr>
          <a:xfrm>
            <a:off x="3187817" y="4890782"/>
            <a:ext cx="0" cy="26005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4A15375-DC3A-4C1A-AD89-A2C1E15E8FFB}"/>
              </a:ext>
            </a:extLst>
          </p:cNvPr>
          <p:cNvCxnSpPr>
            <a:cxnSpLocks/>
          </p:cNvCxnSpPr>
          <p:nvPr/>
        </p:nvCxnSpPr>
        <p:spPr>
          <a:xfrm>
            <a:off x="4489509" y="4768842"/>
            <a:ext cx="0" cy="3819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FE4974AE-31D6-45D7-9609-ED3B535206E9}"/>
              </a:ext>
            </a:extLst>
          </p:cNvPr>
          <p:cNvCxnSpPr>
            <a:cxnSpLocks/>
          </p:cNvCxnSpPr>
          <p:nvPr/>
        </p:nvCxnSpPr>
        <p:spPr>
          <a:xfrm>
            <a:off x="3187817" y="5150840"/>
            <a:ext cx="130169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5438DBA2-E6AA-400C-8A37-3C2ECC38CC36}"/>
              </a:ext>
            </a:extLst>
          </p:cNvPr>
          <p:cNvCxnSpPr/>
          <p:nvPr/>
        </p:nvCxnSpPr>
        <p:spPr>
          <a:xfrm>
            <a:off x="3187817" y="5150840"/>
            <a:ext cx="6207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C9A92AF4-E25A-40AD-B7F0-7EC9945C42B6}"/>
              </a:ext>
            </a:extLst>
          </p:cNvPr>
          <p:cNvSpPr txBox="1"/>
          <p:nvPr/>
        </p:nvSpPr>
        <p:spPr>
          <a:xfrm>
            <a:off x="2835479" y="5163506"/>
            <a:ext cx="19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1 Ton Abstand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30805FB-9A37-498F-89A4-2E887E4A985D}"/>
              </a:ext>
            </a:extLst>
          </p:cNvPr>
          <p:cNvSpPr txBox="1"/>
          <p:nvPr/>
        </p:nvSpPr>
        <p:spPr>
          <a:xfrm>
            <a:off x="2454479" y="2837329"/>
            <a:ext cx="2768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gr. Sekunde</a:t>
            </a:r>
          </a:p>
        </p:txBody>
      </p:sp>
    </p:spTree>
    <p:extLst>
      <p:ext uri="{BB962C8B-B14F-4D97-AF65-F5344CB8AC3E}">
        <p14:creationId xmlns:p14="http://schemas.microsoft.com/office/powerpoint/2010/main" val="96146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DF39B2C2-A6C4-493C-B7B8-ECF040205B6C}"/>
              </a:ext>
            </a:extLst>
          </p:cNvPr>
          <p:cNvCxnSpPr/>
          <p:nvPr/>
        </p:nvCxnSpPr>
        <p:spPr>
          <a:xfrm>
            <a:off x="3162651" y="4768842"/>
            <a:ext cx="0" cy="26005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C529F7A-4A7F-4449-897E-B8D2BF3BFB81}"/>
              </a:ext>
            </a:extLst>
          </p:cNvPr>
          <p:cNvCxnSpPr>
            <a:cxnSpLocks/>
          </p:cNvCxnSpPr>
          <p:nvPr/>
        </p:nvCxnSpPr>
        <p:spPr>
          <a:xfrm>
            <a:off x="3162651" y="5028900"/>
            <a:ext cx="192387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35E78F32-9188-40CE-9CCB-D6663C8BC9A8}"/>
              </a:ext>
            </a:extLst>
          </p:cNvPr>
          <p:cNvSpPr txBox="1"/>
          <p:nvPr/>
        </p:nvSpPr>
        <p:spPr>
          <a:xfrm>
            <a:off x="3162651" y="5069074"/>
            <a:ext cx="19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1 </a:t>
            </a:r>
            <a:r>
              <a:rPr lang="de-DE" sz="1200" i="1" dirty="0"/>
              <a:t>1/2</a:t>
            </a:r>
            <a:r>
              <a:rPr lang="de-DE" i="1" dirty="0"/>
              <a:t> Töne Abstand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2BAE586-9F80-49FC-A42F-E553E58F2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374" y="3506598"/>
            <a:ext cx="8196297" cy="1222070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1B5136F2-4702-4AD8-A766-B83C73EB2B25}"/>
              </a:ext>
            </a:extLst>
          </p:cNvPr>
          <p:cNvCxnSpPr>
            <a:cxnSpLocks/>
          </p:cNvCxnSpPr>
          <p:nvPr/>
        </p:nvCxnSpPr>
        <p:spPr>
          <a:xfrm>
            <a:off x="5086525" y="4646902"/>
            <a:ext cx="0" cy="3819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171E19EF-7F05-4CF4-B1F9-140A22D5FAE4}"/>
              </a:ext>
            </a:extLst>
          </p:cNvPr>
          <p:cNvSpPr txBox="1"/>
          <p:nvPr/>
        </p:nvSpPr>
        <p:spPr>
          <a:xfrm>
            <a:off x="3260522" y="2798712"/>
            <a:ext cx="1728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kl. Terz</a:t>
            </a:r>
          </a:p>
        </p:txBody>
      </p:sp>
    </p:spTree>
    <p:extLst>
      <p:ext uri="{BB962C8B-B14F-4D97-AF65-F5344CB8AC3E}">
        <p14:creationId xmlns:p14="http://schemas.microsoft.com/office/powerpoint/2010/main" val="133724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3550C251-293A-41B4-ADC9-9A28F3CDA358}"/>
              </a:ext>
            </a:extLst>
          </p:cNvPr>
          <p:cNvCxnSpPr>
            <a:cxnSpLocks/>
          </p:cNvCxnSpPr>
          <p:nvPr/>
        </p:nvCxnSpPr>
        <p:spPr>
          <a:xfrm>
            <a:off x="3151465" y="5069074"/>
            <a:ext cx="202873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4E068FC3-250D-4FB5-BD10-46267B19D926}"/>
              </a:ext>
            </a:extLst>
          </p:cNvPr>
          <p:cNvSpPr txBox="1"/>
          <p:nvPr/>
        </p:nvSpPr>
        <p:spPr>
          <a:xfrm>
            <a:off x="3192710" y="5116117"/>
            <a:ext cx="19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2 Töne Abstand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72FE7D08-230A-4186-9F04-D037832E07D1}"/>
              </a:ext>
            </a:extLst>
          </p:cNvPr>
          <p:cNvCxnSpPr>
            <a:cxnSpLocks/>
          </p:cNvCxnSpPr>
          <p:nvPr/>
        </p:nvCxnSpPr>
        <p:spPr>
          <a:xfrm>
            <a:off x="3157059" y="4687076"/>
            <a:ext cx="0" cy="3819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27F671C9-F546-4463-91F5-129CC74F8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021" y="3646596"/>
            <a:ext cx="6747835" cy="1006104"/>
          </a:xfrm>
          <a:prstGeom prst="rect">
            <a:avLst/>
          </a:prstGeom>
        </p:spPr>
      </p:pic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4C7239D6-09B9-4CC7-B5B7-45BCB59D7627}"/>
              </a:ext>
            </a:extLst>
          </p:cNvPr>
          <p:cNvCxnSpPr>
            <a:cxnSpLocks/>
          </p:cNvCxnSpPr>
          <p:nvPr/>
        </p:nvCxnSpPr>
        <p:spPr>
          <a:xfrm>
            <a:off x="5180202" y="4577843"/>
            <a:ext cx="0" cy="4912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AC15806A-B829-4858-86DD-485CDEAA4D3A}"/>
              </a:ext>
            </a:extLst>
          </p:cNvPr>
          <p:cNvSpPr txBox="1"/>
          <p:nvPr/>
        </p:nvSpPr>
        <p:spPr>
          <a:xfrm>
            <a:off x="3301767" y="2938710"/>
            <a:ext cx="1728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gr. Terz</a:t>
            </a:r>
          </a:p>
        </p:txBody>
      </p:sp>
    </p:spTree>
    <p:extLst>
      <p:ext uri="{BB962C8B-B14F-4D97-AF65-F5344CB8AC3E}">
        <p14:creationId xmlns:p14="http://schemas.microsoft.com/office/powerpoint/2010/main" val="38130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CC321C9B-5B10-4137-8F01-7DAAD9F22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765" y="3582955"/>
            <a:ext cx="7661692" cy="1142360"/>
          </a:xfrm>
          <a:prstGeom prst="rect">
            <a:avLst/>
          </a:prstGeom>
        </p:spPr>
      </p:pic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1C1D79A6-17E1-408E-8209-71D5B007A892}"/>
              </a:ext>
            </a:extLst>
          </p:cNvPr>
          <p:cNvCxnSpPr>
            <a:cxnSpLocks/>
          </p:cNvCxnSpPr>
          <p:nvPr/>
        </p:nvCxnSpPr>
        <p:spPr>
          <a:xfrm>
            <a:off x="3301767" y="5116117"/>
            <a:ext cx="295145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E78CE536-58A4-46DF-A7AD-11947A118C76}"/>
              </a:ext>
            </a:extLst>
          </p:cNvPr>
          <p:cNvSpPr txBox="1"/>
          <p:nvPr/>
        </p:nvSpPr>
        <p:spPr>
          <a:xfrm>
            <a:off x="3804372" y="5208616"/>
            <a:ext cx="19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2 </a:t>
            </a:r>
            <a:r>
              <a:rPr lang="de-DE" sz="1200" i="1" dirty="0"/>
              <a:t>1/2</a:t>
            </a:r>
            <a:r>
              <a:rPr lang="de-DE" i="1" dirty="0"/>
              <a:t> Töne Abstand</a:t>
            </a:r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0966B01F-F00B-401A-BA81-2B757927A878}"/>
              </a:ext>
            </a:extLst>
          </p:cNvPr>
          <p:cNvCxnSpPr>
            <a:cxnSpLocks/>
          </p:cNvCxnSpPr>
          <p:nvPr/>
        </p:nvCxnSpPr>
        <p:spPr>
          <a:xfrm>
            <a:off x="3305079" y="4734119"/>
            <a:ext cx="0" cy="3819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CB6BB1D4-C533-4F78-8CFA-D297C0EE11BA}"/>
              </a:ext>
            </a:extLst>
          </p:cNvPr>
          <p:cNvCxnSpPr>
            <a:cxnSpLocks/>
          </p:cNvCxnSpPr>
          <p:nvPr/>
        </p:nvCxnSpPr>
        <p:spPr>
          <a:xfrm>
            <a:off x="6253223" y="4488503"/>
            <a:ext cx="0" cy="6276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3F9C78D0-3394-42A2-8F1E-DD280ABB8A91}"/>
              </a:ext>
            </a:extLst>
          </p:cNvPr>
          <p:cNvSpPr txBox="1"/>
          <p:nvPr/>
        </p:nvSpPr>
        <p:spPr>
          <a:xfrm>
            <a:off x="3913429" y="2875069"/>
            <a:ext cx="1728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Quarte</a:t>
            </a:r>
          </a:p>
        </p:txBody>
      </p:sp>
    </p:spTree>
    <p:extLst>
      <p:ext uri="{BB962C8B-B14F-4D97-AF65-F5344CB8AC3E}">
        <p14:creationId xmlns:p14="http://schemas.microsoft.com/office/powerpoint/2010/main" val="9062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86D8137-2E20-4AF9-9F15-060D21A79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80" y="3597947"/>
            <a:ext cx="7786208" cy="1160926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AEC0B379-6E4C-498B-8255-39F54D3D9814}"/>
              </a:ext>
            </a:extLst>
          </p:cNvPr>
          <p:cNvCxnSpPr>
            <a:cxnSpLocks/>
          </p:cNvCxnSpPr>
          <p:nvPr/>
        </p:nvCxnSpPr>
        <p:spPr>
          <a:xfrm>
            <a:off x="3229578" y="5184308"/>
            <a:ext cx="3602486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47CAE379-1099-421E-B75D-A5DC1BA95540}"/>
              </a:ext>
            </a:extLst>
          </p:cNvPr>
          <p:cNvSpPr txBox="1"/>
          <p:nvPr/>
        </p:nvSpPr>
        <p:spPr>
          <a:xfrm>
            <a:off x="4022486" y="5240412"/>
            <a:ext cx="19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3 </a:t>
            </a:r>
            <a:r>
              <a:rPr lang="de-DE" sz="1200" i="1" dirty="0"/>
              <a:t>1/2</a:t>
            </a:r>
            <a:r>
              <a:rPr lang="de-DE" i="1" dirty="0"/>
              <a:t> Töne Abstand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CAE4E094-7DAD-4D1F-8074-2639D549DCEA}"/>
              </a:ext>
            </a:extLst>
          </p:cNvPr>
          <p:cNvCxnSpPr>
            <a:cxnSpLocks/>
          </p:cNvCxnSpPr>
          <p:nvPr/>
        </p:nvCxnSpPr>
        <p:spPr>
          <a:xfrm>
            <a:off x="3229578" y="4802310"/>
            <a:ext cx="0" cy="3819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6ACC89F3-FA46-477C-9092-256BB8892512}"/>
              </a:ext>
            </a:extLst>
          </p:cNvPr>
          <p:cNvCxnSpPr>
            <a:cxnSpLocks/>
          </p:cNvCxnSpPr>
          <p:nvPr/>
        </p:nvCxnSpPr>
        <p:spPr>
          <a:xfrm>
            <a:off x="6832064" y="4556694"/>
            <a:ext cx="0" cy="6276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3CC576B6-7E00-445F-ACC1-5AF963B2F198}"/>
              </a:ext>
            </a:extLst>
          </p:cNvPr>
          <p:cNvSpPr txBox="1"/>
          <p:nvPr/>
        </p:nvSpPr>
        <p:spPr>
          <a:xfrm>
            <a:off x="4131543" y="2890061"/>
            <a:ext cx="1728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Quinte</a:t>
            </a:r>
          </a:p>
        </p:txBody>
      </p:sp>
    </p:spTree>
    <p:extLst>
      <p:ext uri="{BB962C8B-B14F-4D97-AF65-F5344CB8AC3E}">
        <p14:creationId xmlns:p14="http://schemas.microsoft.com/office/powerpoint/2010/main" val="169699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0FB658A-6E4B-473F-87AB-E6049881F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795" y="3592286"/>
            <a:ext cx="7885010" cy="1175657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76422341-8D8D-4555-B014-A8CB80CA4067}"/>
              </a:ext>
            </a:extLst>
          </p:cNvPr>
          <p:cNvCxnSpPr>
            <a:cxnSpLocks/>
          </p:cNvCxnSpPr>
          <p:nvPr/>
        </p:nvCxnSpPr>
        <p:spPr>
          <a:xfrm>
            <a:off x="3162467" y="5184308"/>
            <a:ext cx="424843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2D26E9D6-1209-4497-BFB6-B3079C9BA253}"/>
              </a:ext>
            </a:extLst>
          </p:cNvPr>
          <p:cNvSpPr txBox="1"/>
          <p:nvPr/>
        </p:nvSpPr>
        <p:spPr>
          <a:xfrm>
            <a:off x="4313563" y="5313094"/>
            <a:ext cx="19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4 </a:t>
            </a:r>
            <a:r>
              <a:rPr lang="de-DE" sz="1200" i="1" dirty="0"/>
              <a:t>1/2</a:t>
            </a:r>
            <a:r>
              <a:rPr lang="de-DE" i="1" dirty="0"/>
              <a:t> Töne Abstand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5B04716C-F55B-47E2-B754-5CB89F7A99BF}"/>
              </a:ext>
            </a:extLst>
          </p:cNvPr>
          <p:cNvCxnSpPr>
            <a:cxnSpLocks/>
          </p:cNvCxnSpPr>
          <p:nvPr/>
        </p:nvCxnSpPr>
        <p:spPr>
          <a:xfrm>
            <a:off x="3162467" y="4802310"/>
            <a:ext cx="0" cy="3819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309C8BC2-FF42-4F60-B8D4-F6BDD80FEDC5}"/>
              </a:ext>
            </a:extLst>
          </p:cNvPr>
          <p:cNvCxnSpPr>
            <a:cxnSpLocks/>
          </p:cNvCxnSpPr>
          <p:nvPr/>
        </p:nvCxnSpPr>
        <p:spPr>
          <a:xfrm>
            <a:off x="7410905" y="4556694"/>
            <a:ext cx="0" cy="6276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44A41328-9C95-402C-A17F-BE5D2A279C96}"/>
              </a:ext>
            </a:extLst>
          </p:cNvPr>
          <p:cNvSpPr txBox="1"/>
          <p:nvPr/>
        </p:nvSpPr>
        <p:spPr>
          <a:xfrm>
            <a:off x="4634424" y="2884400"/>
            <a:ext cx="1304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Sexte</a:t>
            </a:r>
          </a:p>
        </p:txBody>
      </p:sp>
    </p:spTree>
    <p:extLst>
      <p:ext uri="{BB962C8B-B14F-4D97-AF65-F5344CB8AC3E}">
        <p14:creationId xmlns:p14="http://schemas.microsoft.com/office/powerpoint/2010/main" val="22759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C69BDC9-9232-499E-8D0C-C0F411498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36" y="3582956"/>
            <a:ext cx="8248261" cy="1229818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F468370D-9D58-4DBE-A7C7-06C3E0E6407D}"/>
              </a:ext>
            </a:extLst>
          </p:cNvPr>
          <p:cNvCxnSpPr>
            <a:cxnSpLocks/>
          </p:cNvCxnSpPr>
          <p:nvPr/>
        </p:nvCxnSpPr>
        <p:spPr>
          <a:xfrm>
            <a:off x="3120522" y="5252499"/>
            <a:ext cx="505378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84A51115-1ED0-4011-843F-15B9C7A10438}"/>
              </a:ext>
            </a:extLst>
          </p:cNvPr>
          <p:cNvSpPr txBox="1"/>
          <p:nvPr/>
        </p:nvSpPr>
        <p:spPr>
          <a:xfrm>
            <a:off x="4674289" y="5322893"/>
            <a:ext cx="19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i="1" dirty="0"/>
              <a:t>5 Töne Abstand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EE18A951-3DD7-4245-8E3A-ED5530618171}"/>
              </a:ext>
            </a:extLst>
          </p:cNvPr>
          <p:cNvCxnSpPr>
            <a:cxnSpLocks/>
          </p:cNvCxnSpPr>
          <p:nvPr/>
        </p:nvCxnSpPr>
        <p:spPr>
          <a:xfrm>
            <a:off x="3120522" y="4870501"/>
            <a:ext cx="0" cy="3819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127E6E04-2081-4C02-BDE8-D5C3FA1E42E3}"/>
              </a:ext>
            </a:extLst>
          </p:cNvPr>
          <p:cNvCxnSpPr>
            <a:cxnSpLocks/>
          </p:cNvCxnSpPr>
          <p:nvPr/>
        </p:nvCxnSpPr>
        <p:spPr>
          <a:xfrm>
            <a:off x="8174303" y="4556694"/>
            <a:ext cx="0" cy="6958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24DE3738-B9ED-4326-B4D9-EC5573DAE56F}"/>
              </a:ext>
            </a:extLst>
          </p:cNvPr>
          <p:cNvSpPr txBox="1"/>
          <p:nvPr/>
        </p:nvSpPr>
        <p:spPr>
          <a:xfrm>
            <a:off x="4237700" y="2875070"/>
            <a:ext cx="2819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kl. Septime</a:t>
            </a:r>
          </a:p>
        </p:txBody>
      </p:sp>
    </p:spTree>
    <p:extLst>
      <p:ext uri="{BB962C8B-B14F-4D97-AF65-F5344CB8AC3E}">
        <p14:creationId xmlns:p14="http://schemas.microsoft.com/office/powerpoint/2010/main" val="7469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</Words>
  <Application>Microsoft Office PowerPoint</Application>
  <PresentationFormat>Breitbild</PresentationFormat>
  <Paragraphs>26</Paragraphs>
  <Slides>11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</vt:lpstr>
      <vt:lpstr>Intervalle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Intervalle</dc:title>
  <dc:creator>Günter</dc:creator>
  <cp:lastModifiedBy>Günter Sirsch</cp:lastModifiedBy>
  <cp:revision>20</cp:revision>
  <dcterms:created xsi:type="dcterms:W3CDTF">2017-10-08T07:54:26Z</dcterms:created>
  <dcterms:modified xsi:type="dcterms:W3CDTF">2022-07-12T08:30:22Z</dcterms:modified>
</cp:coreProperties>
</file>